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delina-med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Общественного здоровья и здравоохранения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Студенческий научный кружок по 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Истории медицины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6696744" cy="44644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Общественного здоровья и здравоохранения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331" y="1988840"/>
            <a:ext cx="3191337" cy="47870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студенческого научного кружка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60848"/>
            <a:ext cx="2992800" cy="391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7"/>
            <a:ext cx="2633571" cy="3961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165885"/>
            <a:ext cx="3456384" cy="50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.м.н</a:t>
            </a:r>
            <a:r>
              <a:rPr lang="ru-RU" dirty="0" smtClean="0">
                <a:solidFill>
                  <a:schemeClr val="tx1"/>
                </a:solidFill>
              </a:rPr>
              <a:t>., доцент Тарасова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Инна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6208061"/>
            <a:ext cx="3456384" cy="50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преподаватель Березина </a:t>
            </a:r>
            <a:r>
              <a:rPr lang="ru-RU" dirty="0" err="1" smtClean="0">
                <a:solidFill>
                  <a:schemeClr val="tx1"/>
                </a:solidFill>
              </a:rPr>
              <a:t>Аделя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Мирхатовна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Студенческий научный кружок работает с 2007 года.</a:t>
            </a:r>
          </a:p>
          <a:p>
            <a:r>
              <a:rPr lang="ru-RU" dirty="0" smtClean="0"/>
              <a:t>Ежегодно проводиться Всероссийская учебно-методическая конференция студентов и молодых ученых.</a:t>
            </a:r>
          </a:p>
          <a:p>
            <a:r>
              <a:rPr lang="ru-RU" dirty="0" smtClean="0"/>
              <a:t>Материалы конференции публикуются в электронных</a:t>
            </a:r>
            <a:r>
              <a:rPr lang="en-US" dirty="0" smtClean="0"/>
              <a:t> </a:t>
            </a:r>
            <a:r>
              <a:rPr lang="ru-RU" dirty="0" smtClean="0"/>
              <a:t>научных журналах.</a:t>
            </a:r>
          </a:p>
          <a:p>
            <a:r>
              <a:rPr lang="ru-RU" dirty="0" smtClean="0"/>
              <a:t>Количество участников от 50 до 300 человек, в том числе участвуют студенты из других городов (Москва, Санкт-Петербург, Оренбург, Тюмень, Пермь, Екатеринбург)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b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2021-2022 учебном году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ru-RU" dirty="0" smtClean="0"/>
              <a:t>Всероссийская учебно-методическая конференция студентов и молодых ученых </a:t>
            </a:r>
            <a:r>
              <a:rPr lang="ru-RU" u="sng" dirty="0" smtClean="0"/>
              <a:t>«Медицина и аптечное дело на Южном Урале в </a:t>
            </a:r>
            <a:r>
              <a:rPr lang="en-US" u="sng" dirty="0" smtClean="0"/>
              <a:t>XIX-XXI </a:t>
            </a:r>
            <a:r>
              <a:rPr lang="ru-RU" u="sng" dirty="0" smtClean="0"/>
              <a:t>вв.»</a:t>
            </a:r>
          </a:p>
          <a:p>
            <a:pPr>
              <a:buNone/>
            </a:pPr>
            <a:endParaRPr lang="ru-RU" u="sng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подготовлено 26 докладов, опубликовано 11 журнальных статей «Вестник совета молодых ученых и специалистов Челябинской области», «Вестник оперативной хирургии и топографической анатомии»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студентов награждены дипломами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студентов награждены дипломами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студентов награждены дипломами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0513558"/>
              </p:ext>
            </p:extLst>
          </p:nvPr>
        </p:nvGraphicFramePr>
        <p:xfrm>
          <a:off x="3186719" y="3526457"/>
          <a:ext cx="2265266" cy="3205162"/>
        </p:xfrm>
        <a:graphic>
          <a:graphicData uri="http://schemas.openxmlformats.org/presentationml/2006/ole">
            <p:oleObj spid="_x0000_s1031" name="Acrobat Document" r:id="rId3" imgW="3837600" imgH="5444640" progId="Acrobat.Document.DC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9804299"/>
              </p:ext>
            </p:extLst>
          </p:nvPr>
        </p:nvGraphicFramePr>
        <p:xfrm>
          <a:off x="705420" y="3526457"/>
          <a:ext cx="2265267" cy="3205162"/>
        </p:xfrm>
        <a:graphic>
          <a:graphicData uri="http://schemas.openxmlformats.org/presentationml/2006/ole">
            <p:oleObj spid="_x0000_s1032" name="Acrobat Document" r:id="rId4" imgW="3837600" imgH="5444640" progId="Acrobat.Document.DC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0347062"/>
              </p:ext>
            </p:extLst>
          </p:nvPr>
        </p:nvGraphicFramePr>
        <p:xfrm>
          <a:off x="5724128" y="3526457"/>
          <a:ext cx="2232248" cy="3158444"/>
        </p:xfrm>
        <a:graphic>
          <a:graphicData uri="http://schemas.openxmlformats.org/presentationml/2006/ole">
            <p:oleObj spid="_x0000_s1033" name="Acrobat Document" r:id="rId5" imgW="3837600" imgH="5444640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Руководителя СНК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преподаватель Березина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Мирхатовна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89617865850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Adelina-med@mail.ru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корпус, 3 этаж, 303 кабинет (Кафедра Общественного здоровья и здравоохранения)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169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Поток</vt:lpstr>
      <vt:lpstr>Acrobat Document</vt:lpstr>
      <vt:lpstr>           Кафедра Общественного здоровья и здравоохранения Студенческий научный кружок по  Истории медицины </vt:lpstr>
      <vt:lpstr>Заведующий кафедрой  Общественного здоровья и здравоохранения</vt:lpstr>
      <vt:lpstr>Руководители  студенческого научного кружка</vt:lpstr>
      <vt:lpstr>Наши достижения</vt:lpstr>
      <vt:lpstr>Наши достижения в 2021-2022 учебном году</vt:lpstr>
      <vt:lpstr>Наши достижения</vt:lpstr>
      <vt:lpstr>Контактная информация Руководителя СНК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Кафедра Общественного здоровья и здравоохранения  Студенческий научный кружок по  Истории медицины </dc:title>
  <dc:creator>кафедра ОЗО</dc:creator>
  <cp:lastModifiedBy>M</cp:lastModifiedBy>
  <cp:revision>12</cp:revision>
  <dcterms:created xsi:type="dcterms:W3CDTF">2022-11-15T06:54:05Z</dcterms:created>
  <dcterms:modified xsi:type="dcterms:W3CDTF">2022-12-13T05:46:26Z</dcterms:modified>
</cp:coreProperties>
</file>